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8" r:id="rId3"/>
    <p:sldId id="261" r:id="rId4"/>
    <p:sldId id="256" r:id="rId5"/>
    <p:sldId id="262" r:id="rId6"/>
    <p:sldId id="267" r:id="rId7"/>
    <p:sldId id="257" r:id="rId8"/>
    <p:sldId id="268" r:id="rId9"/>
    <p:sldId id="263" r:id="rId10"/>
    <p:sldId id="269" r:id="rId11"/>
    <p:sldId id="264" r:id="rId12"/>
    <p:sldId id="270" r:id="rId13"/>
    <p:sldId id="265" r:id="rId14"/>
    <p:sldId id="272" r:id="rId15"/>
    <p:sldId id="266" r:id="rId16"/>
    <p:sldId id="260" r:id="rId17"/>
    <p:sldId id="271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CE80-CEE1-44CD-9FA8-6A199315C762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ED1B-3895-4EAE-AD14-0FA3FE48C8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149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CE80-CEE1-44CD-9FA8-6A199315C762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ED1B-3895-4EAE-AD14-0FA3FE48C8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5785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CE80-CEE1-44CD-9FA8-6A199315C762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ED1B-3895-4EAE-AD14-0FA3FE48C8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8674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CE80-CEE1-44CD-9FA8-6A199315C762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ED1B-3895-4EAE-AD14-0FA3FE48C8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4188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CE80-CEE1-44CD-9FA8-6A199315C762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ED1B-3895-4EAE-AD14-0FA3FE48C8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538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CE80-CEE1-44CD-9FA8-6A199315C762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ED1B-3895-4EAE-AD14-0FA3FE48C8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5213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CE80-CEE1-44CD-9FA8-6A199315C762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ED1B-3895-4EAE-AD14-0FA3FE48C8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9312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CE80-CEE1-44CD-9FA8-6A199315C762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ED1B-3895-4EAE-AD14-0FA3FE48C8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5406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CE80-CEE1-44CD-9FA8-6A199315C762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ED1B-3895-4EAE-AD14-0FA3FE48C8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4402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CE80-CEE1-44CD-9FA8-6A199315C762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ED1B-3895-4EAE-AD14-0FA3FE48C8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4935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CE80-CEE1-44CD-9FA8-6A199315C762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4ED1B-3895-4EAE-AD14-0FA3FE48C8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899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16CE80-CEE1-44CD-9FA8-6A199315C762}" type="datetimeFigureOut">
              <a:rPr lang="pt-BR" smtClean="0"/>
              <a:t>10/11/2017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4ED1B-3895-4EAE-AD14-0FA3FE48C8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2114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Simply Three   Rain (Original S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26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346489" y="1225685"/>
            <a:ext cx="2703945" cy="149644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Kunstler Script" panose="030304020206070D0D06" pitchFamily="66" charset="0"/>
              </a:rPr>
              <a:t>O Tempo</a:t>
            </a:r>
            <a:endParaRPr lang="pt-BR" sz="5400" b="1" cap="none" spc="0" dirty="0">
              <a:ln w="0">
                <a:solidFill>
                  <a:schemeClr val="accent4">
                    <a:lumMod val="75000"/>
                  </a:schemeClr>
                </a:solidFill>
              </a:ln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Kunstler Script" panose="030304020206070D0D06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064212" y="3009485"/>
            <a:ext cx="366338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Kunstler Script" panose="030304020206070D0D06" pitchFamily="66" charset="0"/>
              </a:rPr>
              <a:t>Sandra Lúcia </a:t>
            </a:r>
            <a:r>
              <a:rPr lang="pt-BR" sz="5400" b="1" cap="none" spc="0" dirty="0" err="1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Kunstler Script" panose="030304020206070D0D06" pitchFamily="66" charset="0"/>
              </a:rPr>
              <a:t>Ceccon</a:t>
            </a:r>
            <a:r>
              <a:rPr lang="pt-BR" sz="5400" b="1" cap="none" spc="0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Kunstler Script" panose="030304020206070D0D06" pitchFamily="66" charset="0"/>
              </a:rPr>
              <a:t> </a:t>
            </a:r>
            <a:r>
              <a:rPr lang="pt-BR" sz="5400" b="1" cap="none" spc="0" dirty="0" err="1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Kunstler Script" panose="030304020206070D0D06" pitchFamily="66" charset="0"/>
              </a:rPr>
              <a:t>Perazzo</a:t>
            </a:r>
            <a:endParaRPr lang="pt-BR" sz="5400" b="1" cap="none" spc="0" dirty="0">
              <a:ln w="0">
                <a:solidFill>
                  <a:schemeClr val="accent4">
                    <a:lumMod val="75000"/>
                  </a:schemeClr>
                </a:solidFill>
              </a:ln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64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531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825076" y="1293778"/>
            <a:ext cx="461055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Ah! o tempo... 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Seja ele qual for: 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nunca, sempre, jamais...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importa, sempre esperarei.</a:t>
            </a:r>
          </a:p>
        </p:txBody>
      </p:sp>
    </p:spTree>
    <p:extLst>
      <p:ext uri="{BB962C8B-B14F-4D97-AF65-F5344CB8AC3E}">
        <p14:creationId xmlns:p14="http://schemas.microsoft.com/office/powerpoint/2010/main" val="1663215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:pull dir="u"/>
      </p:transition>
    </mc:Choice>
    <mc:Fallback>
      <p:transition spd="slow" advTm="6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358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24072" y="972767"/>
            <a:ext cx="543289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tempo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meu eterno aliado </a:t>
            </a:r>
            <a:endParaRPr lang="pt-BR" sz="3200" b="1" dirty="0" smtClean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</a:t>
            </a:r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hora, sem pressa. 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Lúcida, serena, caminho lentamente 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dias que passam, </a:t>
            </a:r>
            <a:endParaRPr lang="pt-BR" sz="3200" b="1" dirty="0" smtClean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</a:t>
            </a:r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noites que morrem.</a:t>
            </a:r>
          </a:p>
        </p:txBody>
      </p:sp>
    </p:spTree>
    <p:extLst>
      <p:ext uri="{BB962C8B-B14F-4D97-AF65-F5344CB8AC3E}">
        <p14:creationId xmlns:p14="http://schemas.microsoft.com/office/powerpoint/2010/main" val="3170867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pull dir="u"/>
      </p:transition>
    </mc:Choice>
    <mc:Fallback>
      <p:transition spd="slow" advTm="12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8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26307" y="1048256"/>
            <a:ext cx="568777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coração pulsa no ritmo do tempo,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medo da velocidade, 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receio do estrago, 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o temor que o tempo fere. 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Guardo-me em ti,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isso sempre te esperarei.</a:t>
            </a:r>
          </a:p>
        </p:txBody>
      </p:sp>
    </p:spTree>
    <p:extLst>
      <p:ext uri="{BB962C8B-B14F-4D97-AF65-F5344CB8AC3E}">
        <p14:creationId xmlns:p14="http://schemas.microsoft.com/office/powerpoint/2010/main" val="2019004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pull dir="u"/>
      </p:transition>
    </mc:Choice>
    <mc:Fallback>
      <p:transition spd="slow" advTm="14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73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16407" y="1128408"/>
            <a:ext cx="604043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Recrio o nosso amor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estações, com chuva, com sol e brisa, 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fazendo brilhar para sempre </a:t>
            </a:r>
            <a:endParaRPr lang="pt-BR" sz="3200" b="1" dirty="0" smtClean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estrela sobrevivente 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deste amor forte e resistente.</a:t>
            </a:r>
          </a:p>
        </p:txBody>
      </p:sp>
    </p:spTree>
    <p:extLst>
      <p:ext uri="{BB962C8B-B14F-4D97-AF65-F5344CB8AC3E}">
        <p14:creationId xmlns:p14="http://schemas.microsoft.com/office/powerpoint/2010/main" val="2762664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pull dir="u"/>
      </p:transition>
    </mc:Choice>
    <mc:Fallback>
      <p:transition spd="slow" advTm="12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785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14901" y="1361872"/>
            <a:ext cx="443743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Quanto mais o tempo passa,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o nosso amor permanece.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Quanto mais o tempo passa,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amor terei e te darei.</a:t>
            </a:r>
          </a:p>
        </p:txBody>
      </p:sp>
    </p:spTree>
    <p:extLst>
      <p:ext uri="{BB962C8B-B14F-4D97-AF65-F5344CB8AC3E}">
        <p14:creationId xmlns:p14="http://schemas.microsoft.com/office/powerpoint/2010/main" val="3726925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pull dir="u"/>
      </p:transition>
    </mc:Choice>
    <mc:Fallback>
      <p:transition spd="slow" advTm="8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267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66787" y="1245141"/>
            <a:ext cx="4216219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Quanto mais o tempo passa,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tua presença 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ausência permanece</a:t>
            </a:r>
            <a:r>
              <a:rPr lang="pt-BR" sz="32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endParaRPr lang="pt-BR" sz="32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2400" b="1" dirty="0" err="1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4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r>
              <a:rPr lang="pt-BR" sz="24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/2005</a:t>
            </a:r>
          </a:p>
        </p:txBody>
      </p:sp>
    </p:spTree>
    <p:extLst>
      <p:ext uri="{BB962C8B-B14F-4D97-AF65-F5344CB8AC3E}">
        <p14:creationId xmlns:p14="http://schemas.microsoft.com/office/powerpoint/2010/main" val="415278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pull/>
      </p:transition>
    </mc:Choice>
    <mc:Fallback>
      <p:transition spd="slow" advTm="8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678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929736" y="4481959"/>
            <a:ext cx="19672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0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0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50196" y="4513634"/>
            <a:ext cx="37978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Sandra Lúcia </a:t>
            </a:r>
            <a:r>
              <a:rPr lang="pt-BR" sz="20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Ceccon</a:t>
            </a:r>
            <a:r>
              <a:rPr lang="pt-BR" sz="2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Perazzo</a:t>
            </a:r>
            <a:endParaRPr lang="pt-BR" sz="20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23736"/>
            <a:ext cx="4396902" cy="4396902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48173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:pull dir="u"/>
      </p:transition>
    </mc:Choice>
    <mc:Fallback>
      <p:transition spd="slow" advTm="5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32803" y="527641"/>
            <a:ext cx="3978974" cy="48167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Sandra Lúcia </a:t>
            </a:r>
            <a:r>
              <a:rPr lang="pt-BR" sz="20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r>
              <a:rPr lang="pt-BR" sz="2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Simply</a:t>
            </a:r>
            <a:r>
              <a:rPr lang="pt-BR" sz="2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Three</a:t>
            </a:r>
            <a:r>
              <a:rPr lang="pt-BR" sz="2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Rain</a:t>
            </a:r>
            <a:endParaRPr lang="pt-BR" sz="2000" b="1" dirty="0" smtClean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cleomenegatt</a:t>
            </a:r>
            <a:r>
              <a:rPr lang="pt-BR" sz="20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👇</a:t>
            </a:r>
          </a:p>
          <a:p>
            <a:pPr algn="ctr"/>
            <a:r>
              <a:rPr lang="pt-BR" sz="20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</a:t>
            </a:r>
            <a:r>
              <a:rPr lang="pt-BR" sz="2000" b="1" dirty="0" err="1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r>
              <a:rPr lang="pt-BR" sz="20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Goelzer</a:t>
            </a:r>
            <a:endParaRPr lang="pt-BR" sz="2000" b="1" dirty="0" smtClean="0"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  <a:endParaRPr lang="pt-BR" sz="20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 smtClean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94636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peelOff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204</Words>
  <Application>Microsoft Office PowerPoint</Application>
  <PresentationFormat>Apresentação na tela (16:9)</PresentationFormat>
  <Paragraphs>48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Kunstler Script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12</cp:revision>
  <dcterms:created xsi:type="dcterms:W3CDTF">2017-11-09T17:02:34Z</dcterms:created>
  <dcterms:modified xsi:type="dcterms:W3CDTF">2017-11-11T01:18:36Z</dcterms:modified>
</cp:coreProperties>
</file>