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66" r:id="rId6"/>
    <p:sldId id="261" r:id="rId7"/>
    <p:sldId id="267" r:id="rId8"/>
    <p:sldId id="262" r:id="rId9"/>
    <p:sldId id="268" r:id="rId10"/>
    <p:sldId id="263" r:id="rId11"/>
    <p:sldId id="259" r:id="rId12"/>
    <p:sldId id="258" r:id="rId13"/>
    <p:sldId id="264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8FEFC-903E-494B-964D-03DA82E9F2DD}" type="datetimeFigureOut">
              <a:rPr lang="pt-BR" smtClean="0"/>
              <a:t>06/09/2020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C0E5F-F960-476B-8091-2646B3CAE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8596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8FEFC-903E-494B-964D-03DA82E9F2DD}" type="datetimeFigureOut">
              <a:rPr lang="pt-BR" smtClean="0"/>
              <a:t>06/09/2020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C0E5F-F960-476B-8091-2646B3CAE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6515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8FEFC-903E-494B-964D-03DA82E9F2DD}" type="datetimeFigureOut">
              <a:rPr lang="pt-BR" smtClean="0"/>
              <a:t>06/09/2020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C0E5F-F960-476B-8091-2646B3CAE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4676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8FEFC-903E-494B-964D-03DA82E9F2DD}" type="datetimeFigureOut">
              <a:rPr lang="pt-BR" smtClean="0"/>
              <a:t>06/09/2020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C0E5F-F960-476B-8091-2646B3CAE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797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8FEFC-903E-494B-964D-03DA82E9F2DD}" type="datetimeFigureOut">
              <a:rPr lang="pt-BR" smtClean="0"/>
              <a:t>06/09/2020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C0E5F-F960-476B-8091-2646B3CAE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5353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8FEFC-903E-494B-964D-03DA82E9F2DD}" type="datetimeFigureOut">
              <a:rPr lang="pt-BR" smtClean="0"/>
              <a:t>06/09/2020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C0E5F-F960-476B-8091-2646B3CAE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9182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8FEFC-903E-494B-964D-03DA82E9F2DD}" type="datetimeFigureOut">
              <a:rPr lang="pt-BR" smtClean="0"/>
              <a:t>06/09/2020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C0E5F-F960-476B-8091-2646B3CAE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248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8FEFC-903E-494B-964D-03DA82E9F2DD}" type="datetimeFigureOut">
              <a:rPr lang="pt-BR" smtClean="0"/>
              <a:t>06/09/2020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C0E5F-F960-476B-8091-2646B3CAE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8993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8FEFC-903E-494B-964D-03DA82E9F2DD}" type="datetimeFigureOut">
              <a:rPr lang="pt-BR" smtClean="0"/>
              <a:t>06/09/2020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C0E5F-F960-476B-8091-2646B3CAE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8709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8FEFC-903E-494B-964D-03DA82E9F2DD}" type="datetimeFigureOut">
              <a:rPr lang="pt-BR" smtClean="0"/>
              <a:t>06/09/2020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C0E5F-F960-476B-8091-2646B3CAE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5787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8FEFC-903E-494B-964D-03DA82E9F2DD}" type="datetimeFigureOut">
              <a:rPr lang="pt-BR" smtClean="0"/>
              <a:t>06/09/2020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C0E5F-F960-476B-8091-2646B3CAE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5005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8FEFC-903E-494B-964D-03DA82E9F2DD}" type="datetimeFigureOut">
              <a:rPr lang="pt-BR" smtClean="0"/>
              <a:t>06/09/2020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C0E5F-F960-476B-8091-2646B3CAE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0672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mesa, diferente, grande, grupo&#10;&#10;Descrição gerada automaticamente">
            <a:extLst>
              <a:ext uri="{FF2B5EF4-FFF2-40B4-BE49-F238E27FC236}">
                <a16:creationId xmlns:a16="http://schemas.microsoft.com/office/drawing/2014/main" id="{3B5DB35C-4BB2-49CA-83B2-308CFF8AEB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 12-I LOVE YOU   Pavel Ruzhitsky (PaSHEKA )">
            <a:hlinkClick r:id="" action="ppaction://media"/>
            <a:extLst>
              <a:ext uri="{FF2B5EF4-FFF2-40B4-BE49-F238E27FC236}">
                <a16:creationId xmlns:a16="http://schemas.microsoft.com/office/drawing/2014/main" id="{F304BB44-C840-4D36-AF68-69C4B983B2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88572" y="24578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6E23556-F1C2-4433-A16C-A42A079AD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55A218FF-990D-446A-B9C8-DA8B3B11DF53}"/>
              </a:ext>
            </a:extLst>
          </p:cNvPr>
          <p:cNvSpPr/>
          <p:nvPr/>
        </p:nvSpPr>
        <p:spPr>
          <a:xfrm>
            <a:off x="2632395" y="850204"/>
            <a:ext cx="387920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CORAJOSOS!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E7A1B32-6F3A-4C75-9C43-DE36E37D6D90}"/>
              </a:ext>
            </a:extLst>
          </p:cNvPr>
          <p:cNvSpPr/>
          <p:nvPr/>
        </p:nvSpPr>
        <p:spPr>
          <a:xfrm>
            <a:off x="2044359" y="2260173"/>
            <a:ext cx="5055273" cy="92333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 A Todos que </a:t>
            </a:r>
            <a:r>
              <a:rPr lang="pt-BR" sz="5400" b="1" cap="none" spc="0" dirty="0" err="1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lêem</a:t>
            </a:r>
            <a:r>
              <a:rPr lang="pt-BR" sz="5400" b="1" cap="none" spc="0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meus</a:t>
            </a:r>
          </a:p>
          <a:p>
            <a:pPr algn="ctr"/>
            <a:r>
              <a:rPr lang="pt-BR" sz="5400" b="1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Versos e os Repassam)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008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5D32C337-7F35-45BE-9967-E066FA18BF9A}"/>
              </a:ext>
            </a:extLst>
          </p:cNvPr>
          <p:cNvSpPr/>
          <p:nvPr/>
        </p:nvSpPr>
        <p:spPr>
          <a:xfrm>
            <a:off x="2562323" y="3670144"/>
            <a:ext cx="40671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39913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mesa, diferente, grande, grupo&#10;&#10;Descrição gerada automaticamente">
            <a:extLst>
              <a:ext uri="{FF2B5EF4-FFF2-40B4-BE49-F238E27FC236}">
                <a16:creationId xmlns:a16="http://schemas.microsoft.com/office/drawing/2014/main" id="{3B5DB35C-4BB2-49CA-83B2-308CFF8AE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Planta com flores rosas&#10;&#10;Descrição gerada automaticamente">
            <a:extLst>
              <a:ext uri="{FF2B5EF4-FFF2-40B4-BE49-F238E27FC236}">
                <a16:creationId xmlns:a16="http://schemas.microsoft.com/office/drawing/2014/main" id="{E461F043-A5E2-4DEC-B690-A9D27ECE51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91" y="0"/>
            <a:ext cx="886755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81577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sh dir="u"/>
      </p:transition>
    </mc:Choice>
    <mc:Fallback>
      <p:transition spd="slow" advTm="4000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6E23556-F1C2-4433-A16C-A42A079AD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850A4E3-33BC-44CB-9C60-D5FBF580BA37}"/>
              </a:ext>
            </a:extLst>
          </p:cNvPr>
          <p:cNvSpPr txBox="1"/>
          <p:nvPr/>
        </p:nvSpPr>
        <p:spPr>
          <a:xfrm>
            <a:off x="1448388" y="1417588"/>
            <a:ext cx="624722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Tu, que me levas como ao vento</a:t>
            </a:r>
          </a:p>
          <a:p>
            <a:pPr algn="ctr"/>
            <a:r>
              <a:rPr lang="pt-BR" sz="36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entrar por todas as janelas</a:t>
            </a:r>
          </a:p>
          <a:p>
            <a:pPr algn="ctr"/>
            <a:r>
              <a:rPr lang="pt-BR" sz="36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repassando meus poemas – atento</a:t>
            </a:r>
          </a:p>
          <a:p>
            <a:pPr algn="ctr"/>
            <a:r>
              <a:rPr lang="pt-BR" sz="36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que crias – és brisa nas bambinelas</a:t>
            </a:r>
          </a:p>
        </p:txBody>
      </p:sp>
    </p:spTree>
    <p:extLst>
      <p:ext uri="{BB962C8B-B14F-4D97-AF65-F5344CB8AC3E}">
        <p14:creationId xmlns:p14="http://schemas.microsoft.com/office/powerpoint/2010/main" val="3634620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mesa, diferente, grande, grupo&#10;&#10;Descrição gerada automaticamente">
            <a:extLst>
              <a:ext uri="{FF2B5EF4-FFF2-40B4-BE49-F238E27FC236}">
                <a16:creationId xmlns:a16="http://schemas.microsoft.com/office/drawing/2014/main" id="{3B5DB35C-4BB2-49CA-83B2-308CFF8AE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Vaso com flores na janela&#10;&#10;Descrição gerada automaticamente">
            <a:extLst>
              <a:ext uri="{FF2B5EF4-FFF2-40B4-BE49-F238E27FC236}">
                <a16:creationId xmlns:a16="http://schemas.microsoft.com/office/drawing/2014/main" id="{72D341A8-041A-4018-BCFD-6BE28D52A3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25" y="0"/>
            <a:ext cx="886264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53108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isContent="1" isInverted="1"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6E23556-F1C2-4433-A16C-A42A079AD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52D5E1A-C44B-4DE4-8581-F3081F3008CF}"/>
              </a:ext>
            </a:extLst>
          </p:cNvPr>
          <p:cNvSpPr txBox="1"/>
          <p:nvPr/>
        </p:nvSpPr>
        <p:spPr>
          <a:xfrm>
            <a:off x="1595864" y="1417588"/>
            <a:ext cx="595227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amigo de todas as horas d’alento</a:t>
            </a:r>
          </a:p>
          <a:p>
            <a:pPr algn="ctr"/>
            <a:r>
              <a:rPr lang="pt-BR" sz="36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Companheiro d’eles e d’elas</a:t>
            </a:r>
          </a:p>
          <a:p>
            <a:pPr algn="ctr"/>
            <a:r>
              <a:rPr lang="pt-BR" sz="36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entras correio adentro</a:t>
            </a:r>
          </a:p>
          <a:p>
            <a:pPr algn="ctr"/>
            <a:r>
              <a:rPr lang="pt-BR" sz="36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minhas rimas, são só elas</a:t>
            </a:r>
          </a:p>
        </p:txBody>
      </p:sp>
    </p:spTree>
    <p:extLst>
      <p:ext uri="{BB962C8B-B14F-4D97-AF65-F5344CB8AC3E}">
        <p14:creationId xmlns:p14="http://schemas.microsoft.com/office/powerpoint/2010/main" val="1263108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0000">
        <p15:prstTrans prst="peelOff"/>
      </p:transition>
    </mc:Choice>
    <mc:Fallback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mesa, diferente, grande, grupo&#10;&#10;Descrição gerada automaticamente">
            <a:extLst>
              <a:ext uri="{FF2B5EF4-FFF2-40B4-BE49-F238E27FC236}">
                <a16:creationId xmlns:a16="http://schemas.microsoft.com/office/drawing/2014/main" id="{3B5DB35C-4BB2-49CA-83B2-308CFF8AE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mesa&#10;&#10;Descrição gerada automaticamente">
            <a:extLst>
              <a:ext uri="{FF2B5EF4-FFF2-40B4-BE49-F238E27FC236}">
                <a16:creationId xmlns:a16="http://schemas.microsoft.com/office/drawing/2014/main" id="{2BF4858D-D4AE-4B3F-ACB3-06DAE72295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83" y="0"/>
            <a:ext cx="863363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80122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an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6E23556-F1C2-4433-A16C-A42A079AD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A527354-F16E-424B-B2AB-92F3B1D31F88}"/>
              </a:ext>
            </a:extLst>
          </p:cNvPr>
          <p:cNvSpPr txBox="1"/>
          <p:nvPr/>
        </p:nvSpPr>
        <p:spPr>
          <a:xfrm>
            <a:off x="1440735" y="1694587"/>
            <a:ext cx="603723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tu levas avante com galhardia</a:t>
            </a:r>
          </a:p>
          <a:p>
            <a:pPr algn="ctr"/>
            <a:r>
              <a:rPr lang="pt-BR" sz="36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amigo que me apareces de noite e dia</a:t>
            </a:r>
          </a:p>
          <a:p>
            <a:pPr algn="ctr"/>
            <a:r>
              <a:rPr lang="pt-BR" sz="36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Humilde como poucos, tua razão.</a:t>
            </a:r>
          </a:p>
        </p:txBody>
      </p:sp>
    </p:spTree>
    <p:extLst>
      <p:ext uri="{BB962C8B-B14F-4D97-AF65-F5344CB8AC3E}">
        <p14:creationId xmlns:p14="http://schemas.microsoft.com/office/powerpoint/2010/main" val="592965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peelOff"/>
      </p:transition>
    </mc:Choice>
    <mc:Fallback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mesa, diferente, grande, grupo&#10;&#10;Descrição gerada automaticamente">
            <a:extLst>
              <a:ext uri="{FF2B5EF4-FFF2-40B4-BE49-F238E27FC236}">
                <a16:creationId xmlns:a16="http://schemas.microsoft.com/office/drawing/2014/main" id="{3B5DB35C-4BB2-49CA-83B2-308CFF8AE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mesa, flor, rosa&#10;&#10;Descrição gerada automaticamente">
            <a:extLst>
              <a:ext uri="{FF2B5EF4-FFF2-40B4-BE49-F238E27FC236}">
                <a16:creationId xmlns:a16="http://schemas.microsoft.com/office/drawing/2014/main" id="{EC8BB417-22FC-4714-9385-CF52014735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64" y="0"/>
            <a:ext cx="870187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23786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prestige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6E23556-F1C2-4433-A16C-A42A079AD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C3A11F6-A1E6-46E0-9048-1AA0138B0155}"/>
              </a:ext>
            </a:extLst>
          </p:cNvPr>
          <p:cNvSpPr txBox="1"/>
          <p:nvPr/>
        </p:nvSpPr>
        <p:spPr>
          <a:xfrm>
            <a:off x="1114964" y="994786"/>
            <a:ext cx="691407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Foste vindo devagarinho, </a:t>
            </a:r>
            <a:r>
              <a:rPr lang="pt-BR" sz="3600" b="1" dirty="0" err="1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p’ra</a:t>
            </a:r>
            <a:r>
              <a:rPr lang="pt-BR" sz="36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não forçar:</a:t>
            </a:r>
          </a:p>
          <a:p>
            <a:pPr algn="ctr"/>
            <a:r>
              <a:rPr lang="pt-BR" sz="36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hoje abres portas de par em par</a:t>
            </a:r>
          </a:p>
          <a:p>
            <a:pPr algn="ctr"/>
            <a:r>
              <a:rPr lang="pt-BR" sz="36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a poesia é a tua paixão.</a:t>
            </a:r>
          </a:p>
          <a:p>
            <a:pPr algn="ctr"/>
            <a:endParaRPr lang="pt-BR" sz="3600" b="1" dirty="0">
              <a:solidFill>
                <a:srgbClr val="008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  <a:p>
            <a:pPr algn="ctr"/>
            <a:r>
              <a:rPr lang="pt-BR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01/09/20</a:t>
            </a:r>
          </a:p>
          <a:p>
            <a:pPr algn="ctr"/>
            <a:endParaRPr lang="pt-BR" b="1" dirty="0">
              <a:solidFill>
                <a:srgbClr val="008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Santa-Iria-da-</a:t>
            </a:r>
            <a:r>
              <a:rPr lang="pt-BR" b="1" dirty="0" err="1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Azóia</a:t>
            </a:r>
            <a:endParaRPr lang="pt-BR" b="1" dirty="0">
              <a:solidFill>
                <a:srgbClr val="008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408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mesa, diferente, grande, grupo&#10;&#10;Descrição gerada automaticamente">
            <a:extLst>
              <a:ext uri="{FF2B5EF4-FFF2-40B4-BE49-F238E27FC236}">
                <a16:creationId xmlns:a16="http://schemas.microsoft.com/office/drawing/2014/main" id="{3B5DB35C-4BB2-49CA-83B2-308CFF8AE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6F42BF4-8BAD-4653-8B79-1918A803AE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47" y="0"/>
            <a:ext cx="835018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41260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flythrough dir="out" hasBounce="1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mesa, diferente, grande, grupo&#10;&#10;Descrição gerada automaticamente">
            <a:extLst>
              <a:ext uri="{FF2B5EF4-FFF2-40B4-BE49-F238E27FC236}">
                <a16:creationId xmlns:a16="http://schemas.microsoft.com/office/drawing/2014/main" id="{3B5DB35C-4BB2-49CA-83B2-308CFF8AE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 descr="Uma imagem contendo chapéu&#10;&#10;Descrição gerada automaticamente">
            <a:extLst>
              <a:ext uri="{FF2B5EF4-FFF2-40B4-BE49-F238E27FC236}">
                <a16:creationId xmlns:a16="http://schemas.microsoft.com/office/drawing/2014/main" id="{E6420202-0D3C-40A1-A89E-3803BC3939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364BF71-CA72-48B8-9C43-0E78B30146CE}"/>
              </a:ext>
            </a:extLst>
          </p:cNvPr>
          <p:cNvSpPr txBox="1"/>
          <p:nvPr/>
        </p:nvSpPr>
        <p:spPr>
          <a:xfrm>
            <a:off x="1045028" y="4079631"/>
            <a:ext cx="23054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dhabi" panose="020B0604020202020204" pitchFamily="2" charset="-78"/>
                <a:cs typeface="Aldhabi" panose="020B0604020202020204" pitchFamily="2" charset="-78"/>
              </a:rPr>
              <a:t>Jorge Humberto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53F3E76-FA2F-481E-ABBD-BAC3213D393B}"/>
              </a:ext>
            </a:extLst>
          </p:cNvPr>
          <p:cNvSpPr txBox="1"/>
          <p:nvPr/>
        </p:nvSpPr>
        <p:spPr>
          <a:xfrm>
            <a:off x="5793535" y="4079631"/>
            <a:ext cx="21066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183274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6E23556-F1C2-4433-A16C-A42A079AD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237FD04-6A57-4320-8671-4CEB98B3C444}"/>
              </a:ext>
            </a:extLst>
          </p:cNvPr>
          <p:cNvSpPr txBox="1"/>
          <p:nvPr/>
        </p:nvSpPr>
        <p:spPr>
          <a:xfrm>
            <a:off x="850192" y="663191"/>
            <a:ext cx="7053534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8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I Love </a:t>
            </a:r>
            <a:r>
              <a:rPr lang="pt-BR" sz="2800" b="1" dirty="0" err="1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8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-Pavel </a:t>
            </a:r>
            <a:r>
              <a:rPr lang="pt-BR" sz="2800" b="1" dirty="0" err="1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Ruzhitsky</a:t>
            </a:r>
            <a:r>
              <a:rPr lang="pt-BR" sz="28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</a:t>
            </a:r>
            <a:r>
              <a:rPr lang="pt-BR" sz="2800" b="1" dirty="0" err="1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Pasheka</a:t>
            </a:r>
            <a:r>
              <a:rPr lang="pt-BR" sz="28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55578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fracture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175</Words>
  <Application>Microsoft Office PowerPoint</Application>
  <PresentationFormat>Apresentação na tela (16:9)</PresentationFormat>
  <Paragraphs>34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Aldhabi</vt:lpstr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10</cp:revision>
  <dcterms:created xsi:type="dcterms:W3CDTF">2020-08-31T02:50:45Z</dcterms:created>
  <dcterms:modified xsi:type="dcterms:W3CDTF">2020-09-07T01:18:30Z</dcterms:modified>
</cp:coreProperties>
</file>