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60" r:id="rId3"/>
    <p:sldId id="275" r:id="rId4"/>
    <p:sldId id="269" r:id="rId5"/>
    <p:sldId id="268" r:id="rId6"/>
    <p:sldId id="261" r:id="rId7"/>
    <p:sldId id="267" r:id="rId8"/>
    <p:sldId id="262" r:id="rId9"/>
    <p:sldId id="263" r:id="rId10"/>
    <p:sldId id="265" r:id="rId11"/>
    <p:sldId id="264" r:id="rId12"/>
    <p:sldId id="270" r:id="rId13"/>
    <p:sldId id="266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732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0693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8752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5361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63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1197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1806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1776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290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737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71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>
            <a:alpha val="9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3F01-B1B7-45E0-8762-C06A440648EF}" type="datetimeFigureOut">
              <a:rPr lang="pt-BR" smtClean="0"/>
              <a:t>22/11/2020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E8ED4-4C39-46E6-A722-1B105283B5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0602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2" name="CM-2Canon in D (Pachelbel's Canon)   Cello  Piano [BEST WEDDING VERSION]-[AudioTrimmer.com]">
            <a:hlinkClick r:id="" action="ppaction://media"/>
            <a:extLst>
              <a:ext uri="{FF2B5EF4-FFF2-40B4-BE49-F238E27FC236}">
                <a16:creationId xmlns:a16="http://schemas.microsoft.com/office/drawing/2014/main" id="{0B00A22A-3E84-4395-BD05-BF2B85A396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4941" y="25711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Homem de terno e gravata com chapéu na cabeça&#10;&#10;Descrição gerada automaticamente">
            <a:extLst>
              <a:ext uri="{FF2B5EF4-FFF2-40B4-BE49-F238E27FC236}">
                <a16:creationId xmlns:a16="http://schemas.microsoft.com/office/drawing/2014/main" id="{870FB574-966E-4AC4-B850-2FCFFE3207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880" y="0"/>
            <a:ext cx="2932977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87B01B1F-A9A6-4435-BB82-52E97C4956F9}"/>
              </a:ext>
            </a:extLst>
          </p:cNvPr>
          <p:cNvSpPr txBox="1"/>
          <p:nvPr/>
        </p:nvSpPr>
        <p:spPr>
          <a:xfrm>
            <a:off x="855785" y="13481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D22EBB85-FE28-4A9F-B1D8-74FF8D82A4D4}"/>
              </a:ext>
            </a:extLst>
          </p:cNvPr>
          <p:cNvSpPr txBox="1"/>
          <p:nvPr/>
        </p:nvSpPr>
        <p:spPr>
          <a:xfrm>
            <a:off x="-357705" y="964642"/>
            <a:ext cx="735329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“Mi poesía es un descanso</a:t>
            </a:r>
          </a:p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fuegos artificiales verbales tradicionales,</a:t>
            </a:r>
          </a:p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barroco innecesario, gemas desbordantes;</a:t>
            </a:r>
          </a:p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es poesía humana para seres humanos</a:t>
            </a:r>
          </a:p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que sufren y luchan en su vida diaria,</a:t>
            </a:r>
          </a:p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 liberador y liberador porque hay amor,</a:t>
            </a:r>
          </a:p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es-E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ternura,furor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lágrimas: poesía con mensaje</a:t>
            </a:r>
          </a:p>
          <a:p>
            <a:pPr algn="ctr"/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para sacudir, reflexionar y redimir ”.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5EBF802C-F752-4040-A3CB-73E6CC9DA4E0}"/>
              </a:ext>
            </a:extLst>
          </p:cNvPr>
          <p:cNvSpPr txBox="1"/>
          <p:nvPr/>
        </p:nvSpPr>
        <p:spPr>
          <a:xfrm>
            <a:off x="1278463" y="70338"/>
            <a:ext cx="63979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Fortalezas del autor en sus textos: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5A2EAD77-9EA6-4D62-9F45-4408AA14C57E}"/>
              </a:ext>
            </a:extLst>
          </p:cNvPr>
          <p:cNvSpPr txBox="1"/>
          <p:nvPr/>
        </p:nvSpPr>
        <p:spPr>
          <a:xfrm>
            <a:off x="1040516" y="4513646"/>
            <a:ext cx="55194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Humberto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Napoleón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Varela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Robalino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Imagem 5" descr="Uma imagem contendo edifício&#10;&#10;Descrição gerada automaticamente">
            <a:extLst>
              <a:ext uri="{FF2B5EF4-FFF2-40B4-BE49-F238E27FC236}">
                <a16:creationId xmlns:a16="http://schemas.microsoft.com/office/drawing/2014/main" id="{69070329-5CD5-4403-82F4-77AACD2ED2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952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Tm="26000">
        <p15:prstTrans prst="curtains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5" name="Imagem 4" descr="Uma imagem contendo grama, gato, pássaro&#10;&#10;Descrição gerada automaticamente">
            <a:extLst>
              <a:ext uri="{FF2B5EF4-FFF2-40B4-BE49-F238E27FC236}">
                <a16:creationId xmlns:a16="http://schemas.microsoft.com/office/drawing/2014/main" id="{F6801008-B238-4303-8D95-39999C7CD7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38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no interior, vaso, corrente, pequeno&#10;&#10;Descrição gerada automaticamente">
            <a:extLst>
              <a:ext uri="{FF2B5EF4-FFF2-40B4-BE49-F238E27FC236}">
                <a16:creationId xmlns:a16="http://schemas.microsoft.com/office/drawing/2014/main" id="{2972F1C8-5327-4846-9A62-28CA6D019B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5FE94A64-4E85-4FC7-BDEC-6B96977E407F}"/>
              </a:ext>
            </a:extLst>
          </p:cNvPr>
          <p:cNvSpPr/>
          <p:nvPr/>
        </p:nvSpPr>
        <p:spPr>
          <a:xfrm>
            <a:off x="2191476" y="1316893"/>
            <a:ext cx="4761048" cy="12548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Ángeles</a:t>
            </a:r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Cera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5CE3E3F-0A7A-4566-BBA2-84D6EB4AAFE7}"/>
              </a:ext>
            </a:extLst>
          </p:cNvPr>
          <p:cNvSpPr/>
          <p:nvPr/>
        </p:nvSpPr>
        <p:spPr>
          <a:xfrm>
            <a:off x="1590474" y="3826607"/>
            <a:ext cx="5963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Humberto </a:t>
            </a:r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Napoleón</a:t>
            </a:r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Varela </a:t>
            </a:r>
            <a:r>
              <a:rPr lang="pt-BR" sz="54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Robalino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913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5" name="Imagem 4" descr="Uma imagem contendo pessoa, grama, criança, bebê&#10;&#10;Descrição gerada automaticamente">
            <a:extLst>
              <a:ext uri="{FF2B5EF4-FFF2-40B4-BE49-F238E27FC236}">
                <a16:creationId xmlns:a16="http://schemas.microsoft.com/office/drawing/2014/main" id="{B56AE8BA-A263-4B22-B2DF-B647474FAB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9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no interior, vaso, corrente, pequeno&#10;&#10;Descrição gerada automaticamente">
            <a:extLst>
              <a:ext uri="{FF2B5EF4-FFF2-40B4-BE49-F238E27FC236}">
                <a16:creationId xmlns:a16="http://schemas.microsoft.com/office/drawing/2014/main" id="{781DDB9F-21CC-43D9-AA4A-C511B3ACF9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794BBB0-1A68-4194-8912-48982694701D}"/>
              </a:ext>
            </a:extLst>
          </p:cNvPr>
          <p:cNvSpPr txBox="1"/>
          <p:nvPr/>
        </p:nvSpPr>
        <p:spPr>
          <a:xfrm>
            <a:off x="1506958" y="34409"/>
            <a:ext cx="6431569" cy="51090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 los corredores</a:t>
            </a:r>
          </a:p>
          <a:p>
            <a:pPr algn="ctr"/>
            <a:r>
              <a:rPr lang="es-ES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del "HOSPITAL DE LAS HERMANAS DE LA CARIDAD"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corren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vuelan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ángeles de cera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diluidos rostros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frágiles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tan frágiles como la alegría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duros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tan duros como los inviernos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líneas azules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palabras fragmentadas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rozan el silencio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lápices de colores </a:t>
            </a:r>
          </a:p>
          <a:p>
            <a:pPr algn="ctr"/>
            <a:r>
              <a:rPr lang="es-ES" sz="2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pintan en el aire los aciertos.</a:t>
            </a:r>
            <a:endParaRPr lang="pt-BR" sz="2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01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4000">
        <p:split/>
      </p:transition>
    </mc:Choice>
    <mc:Fallback>
      <p:transition spd="slow" advTm="24000">
        <p:spli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5" name="Imagem 4" descr="Foto em preto e branco de pessoas sentadas na grama&#10;&#10;Descrição gerada automaticamente">
            <a:extLst>
              <a:ext uri="{FF2B5EF4-FFF2-40B4-BE49-F238E27FC236}">
                <a16:creationId xmlns:a16="http://schemas.microsoft.com/office/drawing/2014/main" id="{A0E7DC15-127F-465C-B1AD-483E62BE65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77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no interior, vaso, corrente, pequeno&#10;&#10;Descrição gerada automaticamente">
            <a:extLst>
              <a:ext uri="{FF2B5EF4-FFF2-40B4-BE49-F238E27FC236}">
                <a16:creationId xmlns:a16="http://schemas.microsoft.com/office/drawing/2014/main" id="{2972F1C8-5327-4846-9A62-28CA6D019B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2F72FD0-0328-4DDA-895E-0F4609DFC78C}"/>
              </a:ext>
            </a:extLst>
          </p:cNvPr>
          <p:cNvSpPr txBox="1"/>
          <p:nvPr/>
        </p:nvSpPr>
        <p:spPr>
          <a:xfrm>
            <a:off x="1758569" y="582804"/>
            <a:ext cx="562686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Ángeles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 sueño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descalzos como el agua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vestidos a la usanza de los cruzados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ángeles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ojos pedernales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perpetuar la indolencia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manos ilesas sobre el fuego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caracoles las orejas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oír el retorno de la infancia.</a:t>
            </a:r>
            <a:endParaRPr lang="pt-BR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445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split/>
      </p:transition>
    </mc:Choice>
    <mc:Fallback>
      <p:transition spd="slow" advTm="16000">
        <p:spli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5" name="Imagem 4" descr="Uma imagem contendo grama, pessoa, banco, edifício&#10;&#10;Descrição gerada automaticamente">
            <a:extLst>
              <a:ext uri="{FF2B5EF4-FFF2-40B4-BE49-F238E27FC236}">
                <a16:creationId xmlns:a16="http://schemas.microsoft.com/office/drawing/2014/main" id="{AC776723-4DB9-4C44-83B3-185009AD1C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218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wipe dir="d"/>
      </p:transition>
    </mc:Choice>
    <mc:Fallback>
      <p:transition spd="slow" advTm="3000">
        <p:wipe dir="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no interior, vaso, corrente, pequeno&#10;&#10;Descrição gerada automaticamente">
            <a:extLst>
              <a:ext uri="{FF2B5EF4-FFF2-40B4-BE49-F238E27FC236}">
                <a16:creationId xmlns:a16="http://schemas.microsoft.com/office/drawing/2014/main" id="{2972F1C8-5327-4846-9A62-28CA6D019B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883209D-2C54-46E3-ADA6-52D263CA969D}"/>
              </a:ext>
            </a:extLst>
          </p:cNvPr>
          <p:cNvSpPr txBox="1"/>
          <p:nvPr/>
        </p:nvSpPr>
        <p:spPr>
          <a:xfrm>
            <a:off x="1394305" y="854110"/>
            <a:ext cx="6684842" cy="30315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 los corredores</a:t>
            </a:r>
          </a:p>
          <a:p>
            <a:pPr algn="ctr"/>
            <a:r>
              <a:rPr lang="es-ES" sz="23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del "Hospital de las Hermanas de la Caridad"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van y vienen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los ángeles de cera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necesitan brújula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saben con certeza donde está el Paraíso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necesitan reloj</a:t>
            </a:r>
          </a:p>
          <a:p>
            <a:pPr algn="ctr"/>
            <a:r>
              <a:rPr lang="es-ES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saben simplemente que late el corazón.</a:t>
            </a:r>
            <a:endParaRPr lang="pt-BR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160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comb/>
      </p:transition>
    </mc:Choice>
    <mc:Fallback>
      <p:transition spd="slow" advTm="16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5" name="Imagem 4" descr="Uma imagem contendo edifício, ao ar livre, grama, mulher&#10;&#10;Descrição gerada automaticamente">
            <a:extLst>
              <a:ext uri="{FF2B5EF4-FFF2-40B4-BE49-F238E27FC236}">
                <a16:creationId xmlns:a16="http://schemas.microsoft.com/office/drawing/2014/main" id="{51997187-16F4-4961-A455-8546EC7656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637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no interior, vaso, corrente, pequeno&#10;&#10;Descrição gerada automaticamente">
            <a:extLst>
              <a:ext uri="{FF2B5EF4-FFF2-40B4-BE49-F238E27FC236}">
                <a16:creationId xmlns:a16="http://schemas.microsoft.com/office/drawing/2014/main" id="{2972F1C8-5327-4846-9A62-28CA6D019B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Imagem 3" descr="Uma imagem contendo pequeno, menina, segurando, mesa&#10;&#10;Descrição gerada automaticamente">
            <a:extLst>
              <a:ext uri="{FF2B5EF4-FFF2-40B4-BE49-F238E27FC236}">
                <a16:creationId xmlns:a16="http://schemas.microsoft.com/office/drawing/2014/main" id="{0FBEA768-B514-4EA0-BB13-5E6B7BEE34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562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Tm="4000">
        <p15:prstTrans prst="crush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EFB74A0E-ECC0-42DC-A1A3-A08FA2EE14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87" b="16474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3" name="Imagem 2" descr="Uma imagem contendo no interior, vaso, corrente, pequeno&#10;&#10;Descrição gerada automaticamente">
            <a:extLst>
              <a:ext uri="{FF2B5EF4-FFF2-40B4-BE49-F238E27FC236}">
                <a16:creationId xmlns:a16="http://schemas.microsoft.com/office/drawing/2014/main" id="{2972F1C8-5327-4846-9A62-28CA6D019B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B8548F-A95E-46FD-BDB3-87BE2585B401}"/>
              </a:ext>
            </a:extLst>
          </p:cNvPr>
          <p:cNvSpPr txBox="1"/>
          <p:nvPr/>
        </p:nvSpPr>
        <p:spPr>
          <a:xfrm>
            <a:off x="1209541" y="678924"/>
            <a:ext cx="672491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Humberto </a:t>
            </a:r>
            <a:r>
              <a:rPr lang="pt-BR" sz="2000" b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Napoleón</a:t>
            </a:r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Varela </a:t>
            </a:r>
            <a:r>
              <a:rPr lang="pt-BR" sz="2000" b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Robalino</a:t>
            </a:r>
            <a:endParaRPr lang="pt-BR" sz="20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Música:Canon</a:t>
            </a:r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 D(</a:t>
            </a:r>
            <a:r>
              <a:rPr lang="pt-BR" sz="2000" b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Pachelbel’s</a:t>
            </a:r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Canon</a:t>
            </a:r>
          </a:p>
          <a:p>
            <a:pPr algn="ctr"/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</a:t>
            </a:r>
            <a:r>
              <a:rPr lang="pt-BR" sz="2000" b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cello</a:t>
            </a:r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Piano) 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endParaRPr lang="pt-BR" sz="2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4662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6000">
        <p15:prstTrans prst="fallOver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270</Words>
  <Application>Microsoft Office PowerPoint</Application>
  <PresentationFormat>Apresentação na tela (16:9)</PresentationFormat>
  <Paragraphs>57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2020-11-19T20:44:14Z</dcterms:created>
  <dcterms:modified xsi:type="dcterms:W3CDTF">2020-11-22T20:31:04Z</dcterms:modified>
</cp:coreProperties>
</file>