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4" r:id="rId17"/>
    <p:sldId id="271" r:id="rId18"/>
    <p:sldId id="272" r:id="rId19"/>
    <p:sldId id="273" r:id="rId20"/>
    <p:sldId id="275" r:id="rId21"/>
    <p:sldId id="276" r:id="rId2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41B65-86E3-4F31-AF4C-373615DB57F5}" type="datetimeFigureOut">
              <a:rPr lang="pt-BR" smtClean="0"/>
              <a:t>23/03/2021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3D97B-2940-4EFF-B6B7-1EA04CE43A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6854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41B65-86E3-4F31-AF4C-373615DB57F5}" type="datetimeFigureOut">
              <a:rPr lang="pt-BR" smtClean="0"/>
              <a:t>23/03/2021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3D97B-2940-4EFF-B6B7-1EA04CE43A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6517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41B65-86E3-4F31-AF4C-373615DB57F5}" type="datetimeFigureOut">
              <a:rPr lang="pt-BR" smtClean="0"/>
              <a:t>23/03/2021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3D97B-2940-4EFF-B6B7-1EA04CE43A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3657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41B65-86E3-4F31-AF4C-373615DB57F5}" type="datetimeFigureOut">
              <a:rPr lang="pt-BR" smtClean="0"/>
              <a:t>23/03/2021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3D97B-2940-4EFF-B6B7-1EA04CE43A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3049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41B65-86E3-4F31-AF4C-373615DB57F5}" type="datetimeFigureOut">
              <a:rPr lang="pt-BR" smtClean="0"/>
              <a:t>23/03/2021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3D97B-2940-4EFF-B6B7-1EA04CE43A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1431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41B65-86E3-4F31-AF4C-373615DB57F5}" type="datetimeFigureOut">
              <a:rPr lang="pt-BR" smtClean="0"/>
              <a:t>23/03/2021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3D97B-2940-4EFF-B6B7-1EA04CE43A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5266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41B65-86E3-4F31-AF4C-373615DB57F5}" type="datetimeFigureOut">
              <a:rPr lang="pt-BR" smtClean="0"/>
              <a:t>23/03/2021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3D97B-2940-4EFF-B6B7-1EA04CE43A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5127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41B65-86E3-4F31-AF4C-373615DB57F5}" type="datetimeFigureOut">
              <a:rPr lang="pt-BR" smtClean="0"/>
              <a:t>23/03/2021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3D97B-2940-4EFF-B6B7-1EA04CE43A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1089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41B65-86E3-4F31-AF4C-373615DB57F5}" type="datetimeFigureOut">
              <a:rPr lang="pt-BR" smtClean="0"/>
              <a:t>23/03/2021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3D97B-2940-4EFF-B6B7-1EA04CE43A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2272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41B65-86E3-4F31-AF4C-373615DB57F5}" type="datetimeFigureOut">
              <a:rPr lang="pt-BR" smtClean="0"/>
              <a:t>23/03/2021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3D97B-2940-4EFF-B6B7-1EA04CE43A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5804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41B65-86E3-4F31-AF4C-373615DB57F5}" type="datetimeFigureOut">
              <a:rPr lang="pt-BR" smtClean="0"/>
              <a:t>23/03/2021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3D97B-2940-4EFF-B6B7-1EA04CE43A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6999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41B65-86E3-4F31-AF4C-373615DB57F5}" type="datetimeFigureOut">
              <a:rPr lang="pt-BR" smtClean="0"/>
              <a:t>23/03/2021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3D97B-2940-4EFF-B6B7-1EA04CE43A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2940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5F510B9-395B-4B76-A099-AB928F0E65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2D1D984-BE27-4AAC-AC2A-85B75DFD4CFB}"/>
              </a:ext>
            </a:extLst>
          </p:cNvPr>
          <p:cNvSpPr/>
          <p:nvPr/>
        </p:nvSpPr>
        <p:spPr>
          <a:xfrm>
            <a:off x="1958067" y="387626"/>
            <a:ext cx="4929751" cy="26021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Natureza Divina</a:t>
            </a:r>
          </a:p>
          <a:p>
            <a:pPr algn="ctr"/>
            <a:r>
              <a:rPr lang="pt-BR" sz="54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Parte 3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at Vibes" panose="02000507080000020002" pitchFamily="2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A51C9B93-D0BE-4593-B367-5EC98AE51938}"/>
              </a:ext>
            </a:extLst>
          </p:cNvPr>
          <p:cNvSpPr/>
          <p:nvPr/>
        </p:nvSpPr>
        <p:spPr>
          <a:xfrm>
            <a:off x="2373706" y="3832544"/>
            <a:ext cx="4396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Cléo </a:t>
            </a:r>
            <a:r>
              <a:rPr lang="pt-BR" sz="5400" b="1" cap="none" spc="0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Menegatt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at Vibes" panose="02000507080000020002" pitchFamily="2" charset="0"/>
            </a:endParaRPr>
          </a:p>
        </p:txBody>
      </p:sp>
      <p:pic>
        <p:nvPicPr>
          <p:cNvPr id="5" name="CM2- LOVE OF MY LIFE Can and Sanem">
            <a:hlinkClick r:id="" action="ppaction://media"/>
            <a:extLst>
              <a:ext uri="{FF2B5EF4-FFF2-40B4-BE49-F238E27FC236}">
                <a16:creationId xmlns:a16="http://schemas.microsoft.com/office/drawing/2014/main" id="{D9FD9792-5B98-40ED-8906-C7FAD8CF40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5741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05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1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1076996-0B4C-4DB0-B41B-A019FB774C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043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FCA114E-8731-4A61-BF52-436EB2281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287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95D635-DBDE-480C-BBBA-F2BDC3C5C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85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prism dir="r" isContent="1" isInverted="1"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4419B66-EEF7-459A-8F12-C95E163FAF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41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randomBar dir="vert"/>
      </p:transition>
    </mc:Choice>
    <mc:Fallback xmlns="">
      <p:transition spd="slow" advTm="3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2340F98-4CE2-40D2-806A-B6713165B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23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ripple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9BD6C7D-5959-4CC2-922B-A95BA9A5C3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07442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96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wipe/>
      </p:transition>
    </mc:Choice>
    <mc:Fallback xmlns="">
      <p:transition spd="slow" advTm="3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AFB890C-574D-414A-80F9-45DD48DC77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10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sh dir="u"/>
      </p:transition>
    </mc:Choice>
    <mc:Fallback xmlns="">
      <p:transition spd="slow" advTm="3000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8C48335-EACB-4F2D-B0AA-FE6D91EF3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20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B5855BE-3BF9-4013-9457-03E8DD0C5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65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ferris dir="l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A9FCCFA-8DA1-4D58-8445-95F57F5B8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46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fade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87C2639-C058-4AD3-9A70-FA8E09F8B8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038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pageCurlSingle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8B3C031-7F0A-4FF4-B279-DB4BF0D9E4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66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strips dir="ru"/>
      </p:transition>
    </mc:Choice>
    <mc:Fallback xmlns="">
      <p:transition spd="slow" advTm="3000">
        <p:strips dir="r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7FA4208-F4DB-473C-A154-CD8339548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32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6A19D57-B929-40E5-A010-D525DB4BE5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31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eveal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DFA18F-E77B-4B95-9DE5-71C37DD135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72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0D8B0DA-4B32-48D9-B128-7CD16FA02A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08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glitter pattern="hexagon"/>
      </p:transition>
    </mc:Choice>
    <mc:Fallback xmlns="">
      <p:transition spd="slow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124A3B9-F3B1-44C5-BB75-DD6A3601F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981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sh dir="u"/>
      </p:transition>
    </mc:Choice>
    <mc:Fallback xmlns="">
      <p:transition spd="slow" advTm="3000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25CC2B-6B0F-4324-A321-76AA1B6B46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8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dir="d" isInverted="1"/>
      </p:transition>
    </mc:Choice>
    <mc:Fallback xmlns=""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DDF461B-63CF-4FAA-BD64-895DE6656F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3" b="7223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9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fade/>
      </p:transition>
    </mc:Choice>
    <mc:Fallback xmlns="">
      <p:transition spd="slow" advTm="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5F510B9-395B-4B76-A099-AB928F0E6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2ED1CE7-F2D6-4E62-A4F7-AB8231D8C4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688" y="0"/>
            <a:ext cx="3351312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3A43F7A-6528-4C60-8BE3-D8382698839F}"/>
              </a:ext>
            </a:extLst>
          </p:cNvPr>
          <p:cNvSpPr txBox="1"/>
          <p:nvPr/>
        </p:nvSpPr>
        <p:spPr>
          <a:xfrm>
            <a:off x="675861" y="675861"/>
            <a:ext cx="634340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Música: Love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Of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My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 Life-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at Vibes" panose="02000507080000020002" pitchFamily="2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314537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prestige"/>
      </p:transition>
    </mc:Choice>
    <mc:Fallback xmlns=""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57</Words>
  <Application>Microsoft Office PowerPoint</Application>
  <PresentationFormat>Apresentação na tela (16:9)</PresentationFormat>
  <Paragraphs>11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Great Vibes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2021-03-23T02:56:07Z</dcterms:created>
  <dcterms:modified xsi:type="dcterms:W3CDTF">2021-03-23T13:40:11Z</dcterms:modified>
</cp:coreProperties>
</file>