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9" r:id="rId3"/>
    <p:sldId id="256" r:id="rId4"/>
    <p:sldId id="257" r:id="rId5"/>
    <p:sldId id="267" r:id="rId6"/>
    <p:sldId id="260" r:id="rId7"/>
    <p:sldId id="269" r:id="rId8"/>
    <p:sldId id="261" r:id="rId9"/>
    <p:sldId id="271" r:id="rId10"/>
    <p:sldId id="262" r:id="rId11"/>
    <p:sldId id="268" r:id="rId12"/>
    <p:sldId id="263" r:id="rId13"/>
    <p:sldId id="273" r:id="rId14"/>
    <p:sldId id="264" r:id="rId15"/>
    <p:sldId id="272" r:id="rId16"/>
    <p:sldId id="258" r:id="rId17"/>
    <p:sldId id="265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0077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4945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9618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4351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1209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1230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49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2430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0514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039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064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7DCAD-6194-46C9-9D2D-C380B50D1EF1}" type="datetimeFigureOut">
              <a:rPr lang="pt-BR" smtClean="0"/>
              <a:t>13/05/2021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88010-AB73-4DE4-B675-B5DEF17084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2628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2CC0537-AC49-4240-904D-587138E16E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85" b="11385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The Young Victoria _ Only You (Plus FREE ORCHESTRA SHEET MUSIC)">
            <a:hlinkClick r:id="" action="ppaction://media"/>
            <a:extLst>
              <a:ext uri="{FF2B5EF4-FFF2-40B4-BE49-F238E27FC236}">
                <a16:creationId xmlns:a16="http://schemas.microsoft.com/office/drawing/2014/main" id="{2D0DD63F-6C58-42A0-AE28-C9B0E2DD57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3096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5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edifício, velho, sujo, verde&#10;&#10;Descrição gerada automaticamente">
            <a:extLst>
              <a:ext uri="{FF2B5EF4-FFF2-40B4-BE49-F238E27FC236}">
                <a16:creationId xmlns:a16="http://schemas.microsoft.com/office/drawing/2014/main" id="{6C033DB4-3AAC-459A-A209-275A36CA79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60595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Foto em preto e branco de mulher sorrindo&#10;&#10;Descrição gerada automaticamente">
            <a:extLst>
              <a:ext uri="{FF2B5EF4-FFF2-40B4-BE49-F238E27FC236}">
                <a16:creationId xmlns:a16="http://schemas.microsoft.com/office/drawing/2014/main" id="{F98D2309-FC5A-4847-AF4E-65C4F481A9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95" y="841128"/>
            <a:ext cx="2958603" cy="36124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2A0AC308-2181-4C92-8333-BF62E5CD12DA}"/>
              </a:ext>
            </a:extLst>
          </p:cNvPr>
          <p:cNvSpPr txBox="1"/>
          <p:nvPr/>
        </p:nvSpPr>
        <p:spPr>
          <a:xfrm>
            <a:off x="4937375" y="432703"/>
            <a:ext cx="3557384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gigante sentimento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cabe numa única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minúscula lágrima.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08.06.2018</a:t>
            </a:r>
          </a:p>
        </p:txBody>
      </p:sp>
    </p:spTree>
    <p:extLst>
      <p:ext uri="{BB962C8B-B14F-4D97-AF65-F5344CB8AC3E}">
        <p14:creationId xmlns:p14="http://schemas.microsoft.com/office/powerpoint/2010/main" val="258542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flythrough dir="out" hasBounce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778827D-7F1F-4DD0-B967-EAEAA3100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9E543F7-A9A7-44D5-BBA2-A398AC40B5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8" b="12598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3513980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7731A6-C909-4F4D-8C82-113E9D7E5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60773FB7-D412-49E1-BCFB-41220B90EC16}"/>
              </a:ext>
            </a:extLst>
          </p:cNvPr>
          <p:cNvSpPr/>
          <p:nvPr/>
        </p:nvSpPr>
        <p:spPr>
          <a:xfrm>
            <a:off x="3081297" y="745435"/>
            <a:ext cx="3170416" cy="11350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Livre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5B4F753-8314-4D45-AA5C-344D192BB8F9}"/>
              </a:ext>
            </a:extLst>
          </p:cNvPr>
          <p:cNvSpPr/>
          <p:nvPr/>
        </p:nvSpPr>
        <p:spPr>
          <a:xfrm>
            <a:off x="2405934" y="2159780"/>
            <a:ext cx="4521142" cy="16369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8957F79-C70B-401A-BA84-8BBF3E9ECA16}"/>
              </a:ext>
            </a:extLst>
          </p:cNvPr>
          <p:cNvSpPr/>
          <p:nvPr/>
        </p:nvSpPr>
        <p:spPr>
          <a:xfrm>
            <a:off x="6271591" y="3796747"/>
            <a:ext cx="1401417" cy="2793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12.06.2019</a:t>
            </a:r>
          </a:p>
        </p:txBody>
      </p:sp>
    </p:spTree>
    <p:extLst>
      <p:ext uri="{BB962C8B-B14F-4D97-AF65-F5344CB8AC3E}">
        <p14:creationId xmlns:p14="http://schemas.microsoft.com/office/powerpoint/2010/main" val="278819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7000">
        <p15:prstTrans prst="fallOve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>
            <a:alpha val="2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7A1BB46-2A5B-4C3C-8B55-5C1E56335D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29" b="7729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35981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newsflash/>
      </p:transition>
    </mc:Choice>
    <mc:Fallback>
      <p:transition spd="slow" advTm="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7731A6-C909-4F4D-8C82-113E9D7E5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EF71F39-8A0D-4B82-A9A1-5A4A7FF499F0}"/>
              </a:ext>
            </a:extLst>
          </p:cNvPr>
          <p:cNvSpPr txBox="1"/>
          <p:nvPr/>
        </p:nvSpPr>
        <p:spPr>
          <a:xfrm>
            <a:off x="3045284" y="555813"/>
            <a:ext cx="337303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...como se fosse,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ontem, 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presente,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descobri um mundo,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qual, havia lacrado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coração.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é um universo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nosso... Tão livre.</a:t>
            </a:r>
          </a:p>
        </p:txBody>
      </p:sp>
    </p:spTree>
    <p:extLst>
      <p:ext uri="{BB962C8B-B14F-4D97-AF65-F5344CB8AC3E}">
        <p14:creationId xmlns:p14="http://schemas.microsoft.com/office/powerpoint/2010/main" val="2335114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fallOver"/>
      </p:transition>
    </mc:Choice>
    <mc:Fallback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FA859FE-11C9-4536-B2E0-87B9A37073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3" b="5903"/>
          <a:stretch/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4822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7731A6-C909-4F4D-8C82-113E9D7E5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FC50808-39FB-4907-911A-4AC0DBD8C247}"/>
              </a:ext>
            </a:extLst>
          </p:cNvPr>
          <p:cNvSpPr txBox="1"/>
          <p:nvPr/>
        </p:nvSpPr>
        <p:spPr>
          <a:xfrm>
            <a:off x="2932938" y="555813"/>
            <a:ext cx="3523722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dirty="0"/>
              <a:t> </a:t>
            </a:r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Sim, tão livre...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...de repente, abriu-se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trava dos corações,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mundo diferente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reluzentes emoções.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recebeste tão pura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iluminada pela lua.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Eu, só tua... Tão livre.</a:t>
            </a:r>
          </a:p>
        </p:txBody>
      </p:sp>
    </p:spTree>
    <p:extLst>
      <p:ext uri="{BB962C8B-B14F-4D97-AF65-F5344CB8AC3E}">
        <p14:creationId xmlns:p14="http://schemas.microsoft.com/office/powerpoint/2010/main" val="4020695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fallOver"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7A915BC-7BE3-45A3-80A8-AA7AD5395E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02" b="3002"/>
          <a:stretch/>
        </p:blipFill>
        <p:spPr>
          <a:xfrm>
            <a:off x="129209" y="0"/>
            <a:ext cx="87861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9596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omb/>
      </p:transition>
    </mc:Choice>
    <mc:Fallback>
      <p:transition spd="slow" advTm="3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7731A6-C909-4F4D-8C82-113E9D7E5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2B79830-4BA9-46D6-AFA3-A772C49DC227}"/>
              </a:ext>
            </a:extLst>
          </p:cNvPr>
          <p:cNvSpPr txBox="1"/>
          <p:nvPr/>
        </p:nvSpPr>
        <p:spPr>
          <a:xfrm>
            <a:off x="2911235" y="555813"/>
            <a:ext cx="358463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Confiei-me a ti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silêncio,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como, designei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receber-te só meu.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nós dois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sabíamos deste luar.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por ele e para ele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nosso amar. Tão livre.</a:t>
            </a:r>
          </a:p>
        </p:txBody>
      </p:sp>
    </p:spTree>
    <p:extLst>
      <p:ext uri="{BB962C8B-B14F-4D97-AF65-F5344CB8AC3E}">
        <p14:creationId xmlns:p14="http://schemas.microsoft.com/office/powerpoint/2010/main" val="1433973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fallOver"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910A2FB-2AC5-409A-A80D-CB294DB07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9163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7731A6-C909-4F4D-8C82-113E9D7E5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EBED59-C4DE-4AD3-90B4-DDA5DC62DDB4}"/>
              </a:ext>
            </a:extLst>
          </p:cNvPr>
          <p:cNvSpPr txBox="1"/>
          <p:nvPr/>
        </p:nvSpPr>
        <p:spPr>
          <a:xfrm>
            <a:off x="2829375" y="626165"/>
            <a:ext cx="348524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Finos fios de cetim,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cobriam-me assim...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...quase sem nada.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Sentia-me amada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envolvida entre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lençóis desalinhados.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estávamos só nós,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desatando nós da vida.</a:t>
            </a:r>
          </a:p>
        </p:txBody>
      </p:sp>
    </p:spTree>
    <p:extLst>
      <p:ext uri="{BB962C8B-B14F-4D97-AF65-F5344CB8AC3E}">
        <p14:creationId xmlns:p14="http://schemas.microsoft.com/office/powerpoint/2010/main" val="890545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3000">
        <p15:prstTrans prst="fallOver"/>
      </p:transition>
    </mc:Choice>
    <mc:Fallback>
      <p:transition spd="slow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E9C1FAD-90FC-4FE5-9284-59EB7111D4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55596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7731A6-C909-4F4D-8C82-113E9D7E5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CB3519-9698-41DA-9374-A213EC0C4160}"/>
              </a:ext>
            </a:extLst>
          </p:cNvPr>
          <p:cNvSpPr txBox="1"/>
          <p:nvPr/>
        </p:nvSpPr>
        <p:spPr>
          <a:xfrm>
            <a:off x="2933033" y="555813"/>
            <a:ext cx="3419527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sonhado lugar,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lábios comungavam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juras de amor...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...com o sentir amante.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Tocávamos as nuvens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 olhar dançante.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consumado.</a:t>
            </a:r>
          </a:p>
          <a:p>
            <a:pPr algn="ctr"/>
            <a:r>
              <a:rPr lang="pt-B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Livre...</a:t>
            </a:r>
          </a:p>
        </p:txBody>
      </p:sp>
    </p:spTree>
    <p:extLst>
      <p:ext uri="{BB962C8B-B14F-4D97-AF65-F5344CB8AC3E}">
        <p14:creationId xmlns:p14="http://schemas.microsoft.com/office/powerpoint/2010/main" val="3101911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fallOver"/>
      </p:transition>
    </mc:Choice>
    <mc:Fallback>
      <p:transition spd="slow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FAD8C-AC2E-43AB-9796-94DB03B8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830EA93-1505-4278-AA3A-144C28AF3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684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158E4783-3B32-43A9-B523-340D00FE7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8E50FD06-80FC-4B62-846D-C3371F88FFDD}"/>
              </a:ext>
            </a:extLst>
          </p:cNvPr>
          <p:cNvSpPr txBox="1"/>
          <p:nvPr/>
        </p:nvSpPr>
        <p:spPr>
          <a:xfrm>
            <a:off x="1630018" y="4558725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8A59DB37-2DEA-4D80-A293-38569A824109}"/>
              </a:ext>
            </a:extLst>
          </p:cNvPr>
          <p:cNvSpPr txBox="1"/>
          <p:nvPr/>
        </p:nvSpPr>
        <p:spPr>
          <a:xfrm>
            <a:off x="5816083" y="4642390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310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7731A6-C909-4F4D-8C82-113E9D7E5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56F376-2EA3-4DE2-8F89-E9CD3F864531}"/>
              </a:ext>
            </a:extLst>
          </p:cNvPr>
          <p:cNvSpPr txBox="1"/>
          <p:nvPr/>
        </p:nvSpPr>
        <p:spPr>
          <a:xfrm>
            <a:off x="1605671" y="725090"/>
            <a:ext cx="6101350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-Bailarina das Letras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Young Victoria- Only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Free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Orchestra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Sheet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20701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1000">
        <p15:prstTrans prst="pageCurlDouble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269</Words>
  <Application>Microsoft Office PowerPoint</Application>
  <PresentationFormat>Apresentação na tela (16:9)</PresentationFormat>
  <Paragraphs>65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21</cp:revision>
  <dcterms:created xsi:type="dcterms:W3CDTF">2021-05-08T23:35:37Z</dcterms:created>
  <dcterms:modified xsi:type="dcterms:W3CDTF">2021-05-14T01:40:45Z</dcterms:modified>
</cp:coreProperties>
</file>