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66" r:id="rId5"/>
    <p:sldId id="260" r:id="rId6"/>
    <p:sldId id="267" r:id="rId7"/>
    <p:sldId id="264" r:id="rId8"/>
    <p:sldId id="268" r:id="rId9"/>
    <p:sldId id="263" r:id="rId10"/>
    <p:sldId id="269" r:id="rId11"/>
    <p:sldId id="262" r:id="rId12"/>
    <p:sldId id="270" r:id="rId13"/>
    <p:sldId id="261" r:id="rId14"/>
    <p:sldId id="271" r:id="rId15"/>
    <p:sldId id="258" r:id="rId16"/>
    <p:sldId id="272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CC0099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91" autoAdjust="0"/>
  </p:normalViewPr>
  <p:slideViewPr>
    <p:cSldViewPr snapToGrid="0">
      <p:cViewPr varScale="1">
        <p:scale>
          <a:sx n="96" d="100"/>
          <a:sy n="96" d="100"/>
        </p:scale>
        <p:origin x="76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895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8521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9340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003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05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405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163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97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1921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91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40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5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61401-063B-4A19-82E3-1A3001B8C123}" type="datetimeFigureOut">
              <a:rPr lang="pt-BR" smtClean="0"/>
              <a:t>01/03/2024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55152-A093-41A6-A8E7-275E4770DC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256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12AB6DC-D4A9-EC70-A30B-F5EF735A36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Ce N'est Rien- Franck Pourcel">
            <a:hlinkClick r:id="" action="ppaction://media"/>
            <a:extLst>
              <a:ext uri="{FF2B5EF4-FFF2-40B4-BE49-F238E27FC236}">
                <a16:creationId xmlns:a16="http://schemas.microsoft.com/office/drawing/2014/main" id="{075BB400-2972-F47A-10CA-3A84C14158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34139" y="24902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86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8F7E0C33-82DD-7286-1596-65BAC0172913}"/>
              </a:ext>
            </a:extLst>
          </p:cNvPr>
          <p:cNvSpPr/>
          <p:nvPr/>
        </p:nvSpPr>
        <p:spPr>
          <a:xfrm>
            <a:off x="2205283" y="1614268"/>
            <a:ext cx="4916487" cy="1092716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Alegria de Uma Amizade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122C56D-31BB-6DDB-BC75-5D0E24DD9BD8}"/>
              </a:ext>
            </a:extLst>
          </p:cNvPr>
          <p:cNvSpPr/>
          <p:nvPr/>
        </p:nvSpPr>
        <p:spPr>
          <a:xfrm>
            <a:off x="3122074" y="3186333"/>
            <a:ext cx="3451055" cy="56517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</a:bodyPr>
          <a:lstStyle/>
          <a:p>
            <a:pPr algn="ctr"/>
            <a:r>
              <a:rPr lang="pt-BR" sz="4050" b="1" dirty="0">
                <a:ln w="0">
                  <a:solidFill>
                    <a:srgbClr val="7030A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Marcial Salaverry</a:t>
            </a:r>
          </a:p>
        </p:txBody>
      </p:sp>
    </p:spTree>
    <p:extLst>
      <p:ext uri="{BB962C8B-B14F-4D97-AF65-F5344CB8AC3E}">
        <p14:creationId xmlns:p14="http://schemas.microsoft.com/office/powerpoint/2010/main" val="2066725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67DBA9-A75F-1DC2-B597-6F1C8D0FE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5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ferris dir="r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9110E4-1F99-3CEA-A120-3A20150D7079}"/>
              </a:ext>
            </a:extLst>
          </p:cNvPr>
          <p:cNvSpPr txBox="1"/>
          <p:nvPr/>
        </p:nvSpPr>
        <p:spPr>
          <a:xfrm>
            <a:off x="1890353" y="1076179"/>
            <a:ext cx="555953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Amizade é uma relação abençoada,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conduz por uma estrada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assim nos mostra a vida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ela deve ser sentida...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nos dá alegria,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nos carrega na  tristeza...</a:t>
            </a:r>
          </a:p>
        </p:txBody>
      </p:sp>
    </p:spTree>
    <p:extLst>
      <p:ext uri="{BB962C8B-B14F-4D97-AF65-F5344CB8AC3E}">
        <p14:creationId xmlns:p14="http://schemas.microsoft.com/office/powerpoint/2010/main" val="1000021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/>
    </mc:Choice>
    <mc:Fallback xmlns="">
      <p:transition spd="slow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F241F9F-8866-8357-7028-D88E4950B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677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4B12BFA-F9B8-754C-F493-ACE6C3845F91}"/>
              </a:ext>
            </a:extLst>
          </p:cNvPr>
          <p:cNvSpPr txBox="1"/>
          <p:nvPr/>
        </p:nvSpPr>
        <p:spPr>
          <a:xfrm>
            <a:off x="1547051" y="1382963"/>
            <a:ext cx="6609502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aí que está sua real beleza.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surge uma amizade,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daquela firme, de verdade,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sentimos firmeza na mão amiga,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dá carinho, mesmo quando briga...</a:t>
            </a:r>
          </a:p>
        </p:txBody>
      </p:sp>
    </p:spTree>
    <p:extLst>
      <p:ext uri="{BB962C8B-B14F-4D97-AF65-F5344CB8AC3E}">
        <p14:creationId xmlns:p14="http://schemas.microsoft.com/office/powerpoint/2010/main" val="21802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7B3D33B-76CA-56CB-4D3A-DEDE21171C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5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9C0FB6-9C2F-38B9-946E-436541E40216}"/>
              </a:ext>
            </a:extLst>
          </p:cNvPr>
          <p:cNvSpPr txBox="1"/>
          <p:nvPr/>
        </p:nvSpPr>
        <p:spPr>
          <a:xfrm>
            <a:off x="1730092" y="1152131"/>
            <a:ext cx="6025752" cy="2839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 conduz pelo caminho da paz,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só de causar alegria, é capaz...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nossa amizade seja abençoada,</a:t>
            </a:r>
          </a:p>
          <a:p>
            <a:pPr algn="ctr"/>
            <a:r>
              <a:rPr lang="pt-BR" sz="28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não nos deixe sair dessa estrada,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nos deixe seguir por ela caminhando,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amigos,  sempre de mãos dadas...</a:t>
            </a:r>
          </a:p>
        </p:txBody>
      </p:sp>
    </p:spTree>
    <p:extLst>
      <p:ext uri="{BB962C8B-B14F-4D97-AF65-F5344CB8AC3E}">
        <p14:creationId xmlns:p14="http://schemas.microsoft.com/office/powerpoint/2010/main" val="39508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:split orient="vert"/>
      </p:transition>
    </mc:Choice>
    <mc:Fallback xmlns="">
      <p:transition spd="slow" advTm="1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79E88CD-B5B6-C68E-607E-EBF1B9693D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5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wedge/>
      </p:transition>
    </mc:Choice>
    <mc:Fallback xmlns="">
      <p:transition spd="slow" advTm="2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94C96CC-B9AA-5723-6BA6-63DDDF560539}"/>
              </a:ext>
            </a:extLst>
          </p:cNvPr>
          <p:cNvSpPr txBox="1"/>
          <p:nvPr/>
        </p:nvSpPr>
        <p:spPr>
          <a:xfrm>
            <a:off x="2131404" y="1382963"/>
            <a:ext cx="5561715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nossa amizade seja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sempre abençoada...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Essa amizade que une pais e filhos,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verdadeiros amigos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que se amam de verdade...</a:t>
            </a:r>
          </a:p>
        </p:txBody>
      </p:sp>
    </p:spTree>
    <p:extLst>
      <p:ext uri="{BB962C8B-B14F-4D97-AF65-F5344CB8AC3E}">
        <p14:creationId xmlns:p14="http://schemas.microsoft.com/office/powerpoint/2010/main" val="396512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67024A0-FD27-2504-D350-B5BDDCA459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D115FD4-66E0-02BD-5D1D-F7CBD52531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93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E9DC234-C297-DA74-4D43-5CDE2CE21788}"/>
              </a:ext>
            </a:extLst>
          </p:cNvPr>
          <p:cNvSpPr txBox="1"/>
          <p:nvPr/>
        </p:nvSpPr>
        <p:spPr>
          <a:xfrm>
            <a:off x="1774976" y="1152130"/>
            <a:ext cx="584967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é verdade que diferenças existem,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também é verdade que 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sentimentos persistem..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Amizade é de verdade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esse sentimento forte,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certamente sobrevive até à morte...</a:t>
            </a:r>
          </a:p>
        </p:txBody>
      </p:sp>
    </p:spTree>
    <p:extLst>
      <p:ext uri="{BB962C8B-B14F-4D97-AF65-F5344CB8AC3E}">
        <p14:creationId xmlns:p14="http://schemas.microsoft.com/office/powerpoint/2010/main" val="4993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F27A745-25D2-71C0-3B0B-FC4AC0D8B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4E369B-AA03-6564-AC78-C80C79BD8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92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omb/>
      </p:transition>
    </mc:Choice>
    <mc:Fallback xmlns="">
      <p:transition spd="slow" advTm="2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A7EFB62-9460-B02C-8ACB-DB25B1B55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4D7F8520-E91F-EDCC-D25F-BA31729EE037}"/>
              </a:ext>
            </a:extLst>
          </p:cNvPr>
          <p:cNvSpPr txBox="1"/>
          <p:nvPr/>
        </p:nvSpPr>
        <p:spPr>
          <a:xfrm>
            <a:off x="1192237" y="4610687"/>
            <a:ext cx="25030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Marcial Salaverry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07F8818-90F5-C180-CF71-955FFF44DA96}"/>
              </a:ext>
            </a:extLst>
          </p:cNvPr>
          <p:cNvSpPr txBox="1"/>
          <p:nvPr/>
        </p:nvSpPr>
        <p:spPr>
          <a:xfrm>
            <a:off x="6091852" y="4629513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16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d"/>
      </p:transition>
    </mc:Choice>
    <mc:Fallback xmlns="">
      <p:transition spd="slow" advTm="3000">
        <p:push dir="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7D2E308-46DE-85C1-B615-9AEF665F4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48F2C3-DC70-FF1F-51C9-CE1307219E62}"/>
              </a:ext>
            </a:extLst>
          </p:cNvPr>
          <p:cNvSpPr txBox="1"/>
          <p:nvPr/>
        </p:nvSpPr>
        <p:spPr>
          <a:xfrm>
            <a:off x="2166110" y="875132"/>
            <a:ext cx="500053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Marcial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Salaverry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N’est Rien-Frank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Pourcel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59612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switch dir="r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MARCIAL</Template>
  <TotalTime>0</TotalTime>
  <Words>228</Words>
  <Application>Microsoft Office PowerPoint</Application>
  <PresentationFormat>Apresentação na tela (16:9)</PresentationFormat>
  <Paragraphs>41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2024-03-01T17:53:52Z</dcterms:created>
  <dcterms:modified xsi:type="dcterms:W3CDTF">2024-03-01T17:54:42Z</dcterms:modified>
</cp:coreProperties>
</file>